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08"/>
  </p:normalViewPr>
  <p:slideViewPr>
    <p:cSldViewPr snapToGrid="0">
      <p:cViewPr varScale="1">
        <p:scale>
          <a:sx n="96" d="100"/>
          <a:sy n="96" d="100"/>
        </p:scale>
        <p:origin x="20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0E1F58-1075-0564-A46B-C91D3B399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633"/>
            <a:ext cx="12192000" cy="68832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45AC5F-D012-7F30-1E69-ED3699A28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7774" y="2733264"/>
            <a:ext cx="8676222" cy="3200400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Chalkboard SE" panose="03050602040202020205" pitchFamily="66" charset="77"/>
                <a:cs typeface="AkayaTelivigala" pitchFamily="2" charset="77"/>
              </a:rPr>
              <a:t>Thank You for visiting</a:t>
            </a:r>
          </a:p>
        </p:txBody>
      </p:sp>
    </p:spTree>
    <p:extLst>
      <p:ext uri="{BB962C8B-B14F-4D97-AF65-F5344CB8AC3E}">
        <p14:creationId xmlns:p14="http://schemas.microsoft.com/office/powerpoint/2010/main" val="347394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922 0.25137" pathEditMode="relative" ptsTypes="AA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0.25137 L 0 0" pathEditMode="relative" ptsTypes="AA">
                                      <p:cBhvr>
                                        <p:cTn id="11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</TotalTime>
  <Words>4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Chalkboard SE</vt:lpstr>
      <vt:lpstr>Mesh</vt:lpstr>
      <vt:lpstr>Thank You for visiting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Thank You for visiting</dc:title>
  <dc:creator>Satbar Magar</dc:creator>
  <cp:lastModifiedBy>Satbar Magar</cp:lastModifiedBy>
  <cp:revision>1</cp:revision>
  <dcterms:created xsi:type="dcterms:W3CDTF">2023-05-20T05:22:23Z</dcterms:created>
  <dcterms:modified xsi:type="dcterms:W3CDTF">2023-05-20T05:26:29Z</dcterms:modified>
</cp:coreProperties>
</file>

<file path=docProps/thumbnail.jpeg>
</file>